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87" r:id="rId14"/>
    <p:sldId id="271" r:id="rId15"/>
    <p:sldId id="272" r:id="rId16"/>
    <p:sldId id="288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</p:sldIdLst>
  <p:sldSz cx="9144000" cy="6858000" type="screen4x3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6915F-716A-472C-BFF7-B6E7177A1712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4F4FC-5C2D-408F-BFE3-C7E342F14C8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4F4FC-5C2D-408F-BFE3-C7E342F14C84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C737-A71B-47FB-BC5A-718336E80D9D}" type="datetimeFigureOut">
              <a:rPr lang="sl-SI" smtClean="0"/>
              <a:pPr/>
              <a:t>8.7.2014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D11FC-AD32-4C9D-9253-3B2D8723088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BRICELJK 5.7.2014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Franc Štibernik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-P13002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979712" y="6093296"/>
            <a:ext cx="608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Dolinica proti Vrhu </a:t>
            </a:r>
            <a:r>
              <a:rPr lang="sl-SI" dirty="0" err="1" smtClean="0">
                <a:solidFill>
                  <a:srgbClr val="FF0000"/>
                </a:solidFill>
              </a:rPr>
              <a:t>Bricelka</a:t>
            </a:r>
            <a:r>
              <a:rPr lang="sl-SI" dirty="0" smtClean="0">
                <a:solidFill>
                  <a:srgbClr val="FF0000"/>
                </a:solidFill>
              </a:rPr>
              <a:t>, ni prvi ampak zadnji v sredini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2-P13002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843808" y="5229200"/>
            <a:ext cx="205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Pogled proti Pelcem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3-P13002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835696" y="5805264"/>
            <a:ext cx="666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Bavški Grintavec, spredaj greben Pihavca, desno zadaj Krnsko pogorje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1-P1300297-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835696" y="5805264"/>
            <a:ext cx="629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Nad snežiščem ( meliščem) je lepo vidna poševna rampa v desno </a:t>
            </a:r>
          </a:p>
          <a:p>
            <a:r>
              <a:rPr lang="sl-SI" dirty="0" smtClean="0"/>
              <a:t>po kateri se premaga to zaporo </a:t>
            </a: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5-P13002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1475656" y="5949280"/>
            <a:ext cx="655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Pogled nazaj na sedelce  na katero pripelje steza z desne med vrhovi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6-P13002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339752" y="6021288"/>
            <a:ext cx="269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Jalovec se na ogled postavi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2-P1300260-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3025" y="0"/>
            <a:ext cx="8997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467544" y="5733256"/>
            <a:ext cx="834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Normalen pristop je po zasneženi grapi, mi smo na vrh zlezli  ob zadnjem jeziku v desno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7-P13002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779912" y="5877272"/>
            <a:ext cx="197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Res strmo pobočje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8-P13002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131840" y="6309320"/>
            <a:ext cx="28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Na grebenu malo pod vrhom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9-P13002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555776" y="6021288"/>
            <a:ext cx="357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Pogledi že plavajo preko Loške stene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-P130015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619672" y="6381328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Proti planini Bala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1-P13002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123728" y="6021288"/>
            <a:ext cx="328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Pogled proti Kaninskemu pogorju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2-P13002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555776" y="6093296"/>
            <a:ext cx="335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Kako prijazen vrh na višini 2346 m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3-P13002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267744" y="6165304"/>
            <a:ext cx="23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Mangart malo drugače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4-P13002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899592" y="5661248"/>
            <a:ext cx="698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Koritnica, Jalovec in pogled na dostopno pot proti zavetišču pod </a:t>
            </a:r>
            <a:r>
              <a:rPr lang="sl-SI" dirty="0" err="1" smtClean="0">
                <a:solidFill>
                  <a:srgbClr val="FF0000"/>
                </a:solidFill>
              </a:rPr>
              <a:t>Špičkom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5-P13002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483768" y="5949280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Jalovec  malo drugače kot smo ga vajeni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6-P13002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907704" y="6021288"/>
            <a:ext cx="404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Tudi Triglav se nam je sramežljivo pokazal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8-P13002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339752" y="5589240"/>
            <a:ext cx="559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Ja  za pogled na </a:t>
            </a:r>
            <a:r>
              <a:rPr lang="sl-SI" dirty="0" err="1" smtClean="0">
                <a:solidFill>
                  <a:srgbClr val="FF0000"/>
                </a:solidFill>
              </a:rPr>
              <a:t>Briceljk</a:t>
            </a:r>
            <a:r>
              <a:rPr lang="sl-SI" dirty="0" smtClean="0">
                <a:solidFill>
                  <a:srgbClr val="FF0000"/>
                </a:solidFill>
              </a:rPr>
              <a:t> je potrebno na te vrhove v ozadju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9-P13003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979712" y="580526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Še pazljiv sestop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2-P13001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3-P13001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4-P13001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1979712" y="6237312"/>
            <a:ext cx="162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Proti lovski koči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6-P13001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691680" y="6165304"/>
            <a:ext cx="433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Pogled po dolini proti izhodišču in na Svinjak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8-P13002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9-P13002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843808" y="5949280"/>
            <a:ext cx="367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Balvani  med </a:t>
            </a:r>
            <a:r>
              <a:rPr lang="sl-SI" dirty="0" err="1" smtClean="0"/>
              <a:t>Briceljkom</a:t>
            </a:r>
            <a:r>
              <a:rPr lang="sl-SI" dirty="0" smtClean="0"/>
              <a:t> in </a:t>
            </a:r>
            <a:r>
              <a:rPr lang="sl-SI" dirty="0" err="1" smtClean="0"/>
              <a:t>Stadorjem</a:t>
            </a: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0-P13002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547664" y="6165304"/>
            <a:ext cx="308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Začetek grebena proti </a:t>
            </a:r>
            <a:r>
              <a:rPr lang="sl-SI" dirty="0" err="1" smtClean="0">
                <a:solidFill>
                  <a:srgbClr val="FF0000"/>
                </a:solidFill>
              </a:rPr>
              <a:t>Briceljku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174</Words>
  <Application>Microsoft Office PowerPoint</Application>
  <PresentationFormat>Diaprojekcija na zaslonu (4:3)</PresentationFormat>
  <Paragraphs>27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28" baseType="lpstr">
      <vt:lpstr>Officeova tema</vt:lpstr>
      <vt:lpstr>BRICELJK 5.7.2014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BRICELJK 5.7.2014</dc:title>
  <dc:creator>Uporabnik</dc:creator>
  <cp:lastModifiedBy>Uporabnik</cp:lastModifiedBy>
  <cp:revision>7</cp:revision>
  <dcterms:created xsi:type="dcterms:W3CDTF">2014-07-08T05:20:23Z</dcterms:created>
  <dcterms:modified xsi:type="dcterms:W3CDTF">2014-07-08T14:47:33Z</dcterms:modified>
</cp:coreProperties>
</file>